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14-06-2020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14-06-2020)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7,900,203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133,972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433,051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3,330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19,055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83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54.0#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14-06-2020)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5.5%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1.6%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(2,094,058)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(19,532)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(612)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